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59" r:id="rId78"/>
    <p:sldId id="36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569" autoAdjust="0"/>
  </p:normalViewPr>
  <p:slideViewPr>
    <p:cSldViewPr snapToGrid="0">
      <p:cViewPr>
        <p:scale>
          <a:sx n="125" d="100"/>
          <a:sy n="125" d="100"/>
        </p:scale>
        <p:origin x="3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4:22:52.241" v="5775"/>
        <pc:sldMkLst>
          <pc:docMk/>
          <pc:sldMk cId="3193860958" sldId="360"/>
        </pc:sldMkLst>
        <pc:spChg chg="add del mod">
          <ac:chgData name="Zhao Xiong" userId="5eba49e5-2895-4cd9-83e8-b3064fe76704" providerId="ADAL" clId="{D82DBE08-D358-401E-B916-C3CF32898FE7}" dt="2022-09-14T14:22:51.811" v="5774" actId="1076"/>
          <ac:spMkLst>
            <pc:docMk/>
            <pc:sldMk cId="3193860958" sldId="360"/>
            <ac:spMk id="2" creationId="{0736C6FF-396D-4941-AD63-2B561CD03E0A}"/>
          </ac:spMkLst>
        </pc:spChg>
        <pc:spChg chg="add del">
          <ac:chgData name="Zhao Xiong" userId="5eba49e5-2895-4cd9-83e8-b3064fe76704" providerId="ADAL" clId="{D82DBE08-D358-401E-B916-C3CF32898FE7}" dt="2022-09-14T12:50:37.466" v="5295"/>
          <ac:spMkLst>
            <pc:docMk/>
            <pc:sldMk cId="3193860958" sldId="360"/>
            <ac:spMk id="3" creationId="{950ABC8F-DAA4-44CF-A6AB-A4A5B9AC04EB}"/>
          </ac:spMkLst>
        </pc:spChg>
        <pc:spChg chg="del">
          <ac:chgData name="Zhao Xiong" userId="5eba49e5-2895-4cd9-83e8-b3064fe76704" providerId="ADAL" clId="{D82DBE08-D358-401E-B916-C3CF32898FE7}" dt="2022-09-14T12:50:33.658" v="5292"/>
          <ac:spMkLst>
            <pc:docMk/>
            <pc:sldMk cId="3193860958" sldId="360"/>
            <ac:spMk id="4" creationId="{B26B1A6F-74DC-4356-A6B3-5CE2FF7DEB4E}"/>
          </ac:spMkLst>
        </pc:spChg>
        <pc:spChg chg="add del">
          <ac:chgData name="Zhao Xiong" userId="5eba49e5-2895-4cd9-83e8-b3064fe76704" providerId="ADAL" clId="{D82DBE08-D358-401E-B916-C3CF32898FE7}" dt="2022-09-14T12:50:38.099" v="5296"/>
          <ac:spMkLst>
            <pc:docMk/>
            <pc:sldMk cId="3193860958" sldId="360"/>
            <ac:spMk id="5" creationId="{7CF4CEAC-2314-45C8-964D-08CC3A4A0C17}"/>
          </ac:spMkLst>
        </pc:spChg>
        <pc:spChg chg="mod">
          <ac:chgData name="Zhao Xiong" userId="5eba49e5-2895-4cd9-83e8-b3064fe76704" providerId="ADAL" clId="{D82DBE08-D358-401E-B916-C3CF32898FE7}" dt="2022-09-14T12:50:14.682" v="5290" actId="20577"/>
          <ac:spMkLst>
            <pc:docMk/>
            <pc:sldMk cId="3193860958" sldId="360"/>
            <ac:spMk id="11" creationId="{4025521C-DB90-4716-96C5-635A7ED190F6}"/>
          </ac:spMkLst>
        </pc:spChg>
        <pc:grpChg chg="add del mod">
          <ac:chgData name="Zhao Xiong" userId="5eba49e5-2895-4cd9-83e8-b3064fe76704" providerId="ADAL" clId="{D82DBE08-D358-401E-B916-C3CF32898FE7}" dt="2022-09-14T14:22:52.241" v="5775"/>
          <ac:grpSpMkLst>
            <pc:docMk/>
            <pc:sldMk cId="3193860958" sldId="360"/>
            <ac:grpSpMk id="10" creationId="{97F525E8-3625-4AA6-B94F-BD7BC3D0A84B}"/>
          </ac:grpSpMkLst>
        </pc:grpChg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5T11:50:52.765" v="82"/>
      <pc:docMkLst>
        <pc:docMk/>
      </pc:docMkLst>
      <pc:sldChg chg="delSp del">
        <pc:chgData name="Zhao Xiong" userId="5eba49e5-2895-4cd9-83e8-b3064fe76704" providerId="ADAL" clId="{5ECE521D-FC3A-48F7-A9FE-0A02DF6B8AD7}" dt="2022-09-15T11:50:51.746" v="81" actId="2696"/>
        <pc:sldMkLst>
          <pc:docMk/>
          <pc:sldMk cId="3193860958" sldId="360"/>
        </pc:sldMkLst>
        <pc:spChg chg="del">
          <ac:chgData name="Zhao Xiong" userId="5eba49e5-2895-4cd9-83e8-b3064fe76704" providerId="ADAL" clId="{5ECE521D-FC3A-48F7-A9FE-0A02DF6B8AD7}" dt="2022-09-15T11:50:49.401" v="80" actId="478"/>
          <ac:spMkLst>
            <pc:docMk/>
            <pc:sldMk cId="3193860958" sldId="360"/>
            <ac:spMk id="2" creationId="{0736C6FF-396D-4941-AD63-2B561CD03E0A}"/>
          </ac:spMkLst>
        </pc:sp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">
        <pc:chgData name="Zhao Xiong" userId="5eba49e5-2895-4cd9-83e8-b3064fe76704" providerId="ADAL" clId="{5ECE521D-FC3A-48F7-A9FE-0A02DF6B8AD7}" dt="2022-09-15T11:50:52.765" v="82"/>
        <pc:sldMkLst>
          <pc:docMk/>
          <pc:sldMk cId="1463968883" sldId="36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</TotalTime>
  <Words>5875</Words>
  <Application>Microsoft Office PowerPoint</Application>
  <PresentationFormat>Widescreen</PresentationFormat>
  <Paragraphs>560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2022-09-15T11:50:53Z</dcterms:modified>
</cp:coreProperties>
</file>